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459" r:id="rId3"/>
    <p:sldId id="397" r:id="rId4"/>
    <p:sldId id="398" r:id="rId5"/>
    <p:sldId id="399" r:id="rId6"/>
    <p:sldId id="400" r:id="rId7"/>
    <p:sldId id="401" r:id="rId8"/>
    <p:sldId id="402" r:id="rId9"/>
    <p:sldId id="403" r:id="rId10"/>
    <p:sldId id="404" r:id="rId11"/>
    <p:sldId id="405" r:id="rId12"/>
    <p:sldId id="410" r:id="rId13"/>
    <p:sldId id="414" r:id="rId14"/>
    <p:sldId id="361" r:id="rId15"/>
    <p:sldId id="362" r:id="rId16"/>
    <p:sldId id="364" r:id="rId17"/>
    <p:sldId id="363" r:id="rId18"/>
    <p:sldId id="365" r:id="rId19"/>
    <p:sldId id="367" r:id="rId20"/>
    <p:sldId id="461" r:id="rId21"/>
    <p:sldId id="463" r:id="rId22"/>
    <p:sldId id="46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E9E2C3-0742-4440-A252-22F2BADC8954}" v="9" dt="2023-03-22T17:04:22.0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77061" autoAdjust="0"/>
  </p:normalViewPr>
  <p:slideViewPr>
    <p:cSldViewPr snapToGrid="0">
      <p:cViewPr varScale="1">
        <p:scale>
          <a:sx n="83" d="100"/>
          <a:sy n="83" d="100"/>
        </p:scale>
        <p:origin x="16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a Belguith" userId="edaa0afb-4621-4165-af1d-05ed505f7999" providerId="ADAL" clId="{CAE9E2C3-0742-4440-A252-22F2BADC8954}"/>
    <pc:docChg chg="undo redo custSel addSld delSld modSld sldOrd">
      <pc:chgData name="Sana Belguith" userId="edaa0afb-4621-4165-af1d-05ed505f7999" providerId="ADAL" clId="{CAE9E2C3-0742-4440-A252-22F2BADC8954}" dt="2023-03-23T08:11:04.547" v="407" actId="2696"/>
      <pc:docMkLst>
        <pc:docMk/>
      </pc:docMkLst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359"/>
        </pc:sldMkLst>
      </pc:sldChg>
      <pc:sldChg chg="modSp mod">
        <pc:chgData name="Sana Belguith" userId="edaa0afb-4621-4165-af1d-05ed505f7999" providerId="ADAL" clId="{CAE9E2C3-0742-4440-A252-22F2BADC8954}" dt="2023-03-16T09:37:01.592" v="160" actId="20577"/>
        <pc:sldMkLst>
          <pc:docMk/>
          <pc:sldMk cId="0" sldId="362"/>
        </pc:sldMkLst>
        <pc:spChg chg="mod">
          <ac:chgData name="Sana Belguith" userId="edaa0afb-4621-4165-af1d-05ed505f7999" providerId="ADAL" clId="{CAE9E2C3-0742-4440-A252-22F2BADC8954}" dt="2023-03-16T09:37:01.592" v="160" actId="20577"/>
          <ac:spMkLst>
            <pc:docMk/>
            <pc:sldMk cId="0" sldId="362"/>
            <ac:spMk id="3" creationId="{E53D050D-6155-E832-6920-A3C950894AD0}"/>
          </ac:spMkLst>
        </pc:spChg>
      </pc:sldChg>
      <pc:sldChg chg="modSp add del mod">
        <pc:chgData name="Sana Belguith" userId="edaa0afb-4621-4165-af1d-05ed505f7999" providerId="ADAL" clId="{CAE9E2C3-0742-4440-A252-22F2BADC8954}" dt="2023-03-22T20:40:00.582" v="394" actId="2696"/>
        <pc:sldMkLst>
          <pc:docMk/>
          <pc:sldMk cId="0" sldId="366"/>
        </pc:sldMkLst>
        <pc:spChg chg="mod">
          <ac:chgData name="Sana Belguith" userId="edaa0afb-4621-4165-af1d-05ed505f7999" providerId="ADAL" clId="{CAE9E2C3-0742-4440-A252-22F2BADC8954}" dt="2023-03-22T17:05:02.027" v="325" actId="20577"/>
          <ac:spMkLst>
            <pc:docMk/>
            <pc:sldMk cId="0" sldId="366"/>
            <ac:spMk id="2" creationId="{D44CD911-5FB1-BF4C-C75C-83173A06BA34}"/>
          </ac:spMkLst>
        </pc:spChg>
        <pc:spChg chg="mod">
          <ac:chgData name="Sana Belguith" userId="edaa0afb-4621-4165-af1d-05ed505f7999" providerId="ADAL" clId="{CAE9E2C3-0742-4440-A252-22F2BADC8954}" dt="2023-03-22T17:05:27.237" v="326" actId="2711"/>
          <ac:spMkLst>
            <pc:docMk/>
            <pc:sldMk cId="0" sldId="366"/>
            <ac:spMk id="3" creationId="{10E684AB-8BEC-C1B6-94A4-2FB701DA0E99}"/>
          </ac:spMkLst>
        </pc:spChg>
        <pc:spChg chg="mod">
          <ac:chgData name="Sana Belguith" userId="edaa0afb-4621-4165-af1d-05ed505f7999" providerId="ADAL" clId="{CAE9E2C3-0742-4440-A252-22F2BADC8954}" dt="2023-03-16T09:50:49.071" v="171" actId="20577"/>
          <ac:spMkLst>
            <pc:docMk/>
            <pc:sldMk cId="0" sldId="366"/>
            <ac:spMk id="3" creationId="{F0BC6526-E490-36CD-43A5-572DFC30ED84}"/>
          </ac:spMkLst>
        </pc:spChg>
      </pc:sldChg>
      <pc:sldChg chg="modSp mod">
        <pc:chgData name="Sana Belguith" userId="edaa0afb-4621-4165-af1d-05ed505f7999" providerId="ADAL" clId="{CAE9E2C3-0742-4440-A252-22F2BADC8954}" dt="2023-03-22T12:46:39.425" v="275" actId="20577"/>
        <pc:sldMkLst>
          <pc:docMk/>
          <pc:sldMk cId="0" sldId="367"/>
        </pc:sldMkLst>
        <pc:spChg chg="mod">
          <ac:chgData name="Sana Belguith" userId="edaa0afb-4621-4165-af1d-05ed505f7999" providerId="ADAL" clId="{CAE9E2C3-0742-4440-A252-22F2BADC8954}" dt="2023-03-22T12:46:39.425" v="275" actId="20577"/>
          <ac:spMkLst>
            <pc:docMk/>
            <pc:sldMk cId="0" sldId="367"/>
            <ac:spMk id="3" creationId="{E64994B5-7975-8FC5-B1AA-9DF7A456B936}"/>
          </ac:spMkLst>
        </pc:spChg>
      </pc:sldChg>
      <pc:sldChg chg="modSp add del mod modNotesTx">
        <pc:chgData name="Sana Belguith" userId="edaa0afb-4621-4165-af1d-05ed505f7999" providerId="ADAL" clId="{CAE9E2C3-0742-4440-A252-22F2BADC8954}" dt="2023-03-22T20:40:00.582" v="394" actId="2696"/>
        <pc:sldMkLst>
          <pc:docMk/>
          <pc:sldMk cId="0" sldId="368"/>
        </pc:sldMkLst>
        <pc:spChg chg="mod">
          <ac:chgData name="Sana Belguith" userId="edaa0afb-4621-4165-af1d-05ed505f7999" providerId="ADAL" clId="{CAE9E2C3-0742-4440-A252-22F2BADC8954}" dt="2023-03-22T17:05:56.010" v="335" actId="1076"/>
          <ac:spMkLst>
            <pc:docMk/>
            <pc:sldMk cId="0" sldId="368"/>
            <ac:spMk id="2" creationId="{119916F0-FC59-E802-71B1-D24A8AA7FC1B}"/>
          </ac:spMkLst>
        </pc:spChg>
        <pc:spChg chg="mod">
          <ac:chgData name="Sana Belguith" userId="edaa0afb-4621-4165-af1d-05ed505f7999" providerId="ADAL" clId="{CAE9E2C3-0742-4440-A252-22F2BADC8954}" dt="2023-03-22T17:06:00.921" v="336" actId="2711"/>
          <ac:spMkLst>
            <pc:docMk/>
            <pc:sldMk cId="0" sldId="368"/>
            <ac:spMk id="3" creationId="{089C9335-3C9B-920A-8B3C-661FD9612108}"/>
          </ac:spMkLst>
        </pc:spChg>
      </pc:sldChg>
      <pc:sldChg chg="modSp add del mod ord">
        <pc:chgData name="Sana Belguith" userId="edaa0afb-4621-4165-af1d-05ed505f7999" providerId="ADAL" clId="{CAE9E2C3-0742-4440-A252-22F2BADC8954}" dt="2023-03-22T20:40:00.582" v="394" actId="2696"/>
        <pc:sldMkLst>
          <pc:docMk/>
          <pc:sldMk cId="0" sldId="369"/>
        </pc:sldMkLst>
        <pc:spChg chg="mod">
          <ac:chgData name="Sana Belguith" userId="edaa0afb-4621-4165-af1d-05ed505f7999" providerId="ADAL" clId="{CAE9E2C3-0742-4440-A252-22F2BADC8954}" dt="2023-03-06T16:30:41.068" v="2" actId="1076"/>
          <ac:spMkLst>
            <pc:docMk/>
            <pc:sldMk cId="0" sldId="369"/>
            <ac:spMk id="2" creationId="{63E738B5-6473-B5E1-794D-3DBD7B8ED0C3}"/>
          </ac:spMkLst>
        </pc:spChg>
        <pc:spChg chg="mod">
          <ac:chgData name="Sana Belguith" userId="edaa0afb-4621-4165-af1d-05ed505f7999" providerId="ADAL" clId="{CAE9E2C3-0742-4440-A252-22F2BADC8954}" dt="2023-03-22T17:06:25.033" v="339" actId="1076"/>
          <ac:spMkLst>
            <pc:docMk/>
            <pc:sldMk cId="0" sldId="369"/>
            <ac:spMk id="2" creationId="{BB322670-0405-844C-1AE3-F75A79687CD6}"/>
          </ac:spMkLst>
        </pc:spChg>
        <pc:spChg chg="mod">
          <ac:chgData name="Sana Belguith" userId="edaa0afb-4621-4165-af1d-05ed505f7999" providerId="ADAL" clId="{CAE9E2C3-0742-4440-A252-22F2BADC8954}" dt="2023-03-22T17:06:29.007" v="340" actId="2711"/>
          <ac:spMkLst>
            <pc:docMk/>
            <pc:sldMk cId="0" sldId="369"/>
            <ac:spMk id="3" creationId="{8F923A02-9C03-7EE0-C00E-C8E9F3520350}"/>
          </ac:spMkLst>
        </pc:spChg>
        <pc:spChg chg="mod">
          <ac:chgData name="Sana Belguith" userId="edaa0afb-4621-4165-af1d-05ed505f7999" providerId="ADAL" clId="{CAE9E2C3-0742-4440-A252-22F2BADC8954}" dt="2023-03-06T16:32:54.034" v="3" actId="2711"/>
          <ac:spMkLst>
            <pc:docMk/>
            <pc:sldMk cId="0" sldId="369"/>
            <ac:spMk id="3" creationId="{D4AB9144-603C-A116-47D0-A657B183AFE4}"/>
          </ac:spMkLst>
        </pc:spChg>
      </pc:sldChg>
      <pc:sldChg chg="modSp add del mod">
        <pc:chgData name="Sana Belguith" userId="edaa0afb-4621-4165-af1d-05ed505f7999" providerId="ADAL" clId="{CAE9E2C3-0742-4440-A252-22F2BADC8954}" dt="2023-03-22T20:40:00.582" v="394" actId="2696"/>
        <pc:sldMkLst>
          <pc:docMk/>
          <pc:sldMk cId="0" sldId="370"/>
        </pc:sldMkLst>
        <pc:spChg chg="mod">
          <ac:chgData name="Sana Belguith" userId="edaa0afb-4621-4165-af1d-05ed505f7999" providerId="ADAL" clId="{CAE9E2C3-0742-4440-A252-22F2BADC8954}" dt="2023-03-22T17:07:54.401" v="359" actId="1076"/>
          <ac:spMkLst>
            <pc:docMk/>
            <pc:sldMk cId="0" sldId="370"/>
            <ac:spMk id="2" creationId="{034EAAC5-2DD3-CE80-9C3A-B3D9E661C363}"/>
          </ac:spMkLst>
        </pc:spChg>
        <pc:spChg chg="mod">
          <ac:chgData name="Sana Belguith" userId="edaa0afb-4621-4165-af1d-05ed505f7999" providerId="ADAL" clId="{CAE9E2C3-0742-4440-A252-22F2BADC8954}" dt="2023-03-06T16:33:05.031" v="6" actId="1076"/>
          <ac:spMkLst>
            <pc:docMk/>
            <pc:sldMk cId="0" sldId="370"/>
            <ac:spMk id="2" creationId="{0A9A30BD-D2B9-81E4-DAB6-1B8301954080}"/>
          </ac:spMkLst>
        </pc:spChg>
        <pc:spChg chg="mod">
          <ac:chgData name="Sana Belguith" userId="edaa0afb-4621-4165-af1d-05ed505f7999" providerId="ADAL" clId="{CAE9E2C3-0742-4440-A252-22F2BADC8954}" dt="2023-03-06T16:33:12.342" v="9" actId="403"/>
          <ac:spMkLst>
            <pc:docMk/>
            <pc:sldMk cId="0" sldId="370"/>
            <ac:spMk id="3" creationId="{7728BB76-176C-E541-52FB-B0E3091C27BF}"/>
          </ac:spMkLst>
        </pc:spChg>
        <pc:spChg chg="mod">
          <ac:chgData name="Sana Belguith" userId="edaa0afb-4621-4165-af1d-05ed505f7999" providerId="ADAL" clId="{CAE9E2C3-0742-4440-A252-22F2BADC8954}" dt="2023-03-22T17:18:33.342" v="380" actId="27636"/>
          <ac:spMkLst>
            <pc:docMk/>
            <pc:sldMk cId="0" sldId="370"/>
            <ac:spMk id="3" creationId="{AF523279-ECF1-13C3-3830-655A4CDE75BE}"/>
          </ac:spMkLst>
        </pc:spChg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371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372"/>
        </pc:sldMkLst>
      </pc:sldChg>
      <pc:sldChg chg="modSp add del mod">
        <pc:chgData name="Sana Belguith" userId="edaa0afb-4621-4165-af1d-05ed505f7999" providerId="ADAL" clId="{CAE9E2C3-0742-4440-A252-22F2BADC8954}" dt="2023-03-22T20:40:00.582" v="394" actId="2696"/>
        <pc:sldMkLst>
          <pc:docMk/>
          <pc:sldMk cId="0" sldId="373"/>
        </pc:sldMkLst>
        <pc:spChg chg="mod">
          <ac:chgData name="Sana Belguith" userId="edaa0afb-4621-4165-af1d-05ed505f7999" providerId="ADAL" clId="{CAE9E2C3-0742-4440-A252-22F2BADC8954}" dt="2023-03-22T17:06:49.378" v="345" actId="14100"/>
          <ac:spMkLst>
            <pc:docMk/>
            <pc:sldMk cId="0" sldId="373"/>
            <ac:spMk id="2" creationId="{070D4FB0-E219-5FFB-B3F9-5E4D4FF42DD8}"/>
          </ac:spMkLst>
        </pc:spChg>
        <pc:spChg chg="mod">
          <ac:chgData name="Sana Belguith" userId="edaa0afb-4621-4165-af1d-05ed505f7999" providerId="ADAL" clId="{CAE9E2C3-0742-4440-A252-22F2BADC8954}" dt="2023-03-22T20:33:16.987" v="393" actId="20577"/>
          <ac:spMkLst>
            <pc:docMk/>
            <pc:sldMk cId="0" sldId="373"/>
            <ac:spMk id="3" creationId="{9A8675AF-CA9C-62E7-8F3B-013FA8B5AF88}"/>
          </ac:spMkLst>
        </pc:spChg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374"/>
        </pc:sldMkLst>
      </pc:sldChg>
      <pc:sldChg chg="modSp mod">
        <pc:chgData name="Sana Belguith" userId="edaa0afb-4621-4165-af1d-05ed505f7999" providerId="ADAL" clId="{CAE9E2C3-0742-4440-A252-22F2BADC8954}" dt="2023-03-16T09:22:08.381" v="118" actId="313"/>
        <pc:sldMkLst>
          <pc:docMk/>
          <pc:sldMk cId="0" sldId="397"/>
        </pc:sldMkLst>
        <pc:spChg chg="mod">
          <ac:chgData name="Sana Belguith" userId="edaa0afb-4621-4165-af1d-05ed505f7999" providerId="ADAL" clId="{CAE9E2C3-0742-4440-A252-22F2BADC8954}" dt="2023-03-16T09:22:08.381" v="118" actId="313"/>
          <ac:spMkLst>
            <pc:docMk/>
            <pc:sldMk cId="0" sldId="397"/>
            <ac:spMk id="3" creationId="{2D93351E-E68F-5325-7D9B-69A171B52821}"/>
          </ac:spMkLst>
        </pc:spChg>
      </pc:sldChg>
      <pc:sldChg chg="modSp mod">
        <pc:chgData name="Sana Belguith" userId="edaa0afb-4621-4165-af1d-05ed505f7999" providerId="ADAL" clId="{CAE9E2C3-0742-4440-A252-22F2BADC8954}" dt="2023-03-16T09:22:43.311" v="119" actId="20577"/>
        <pc:sldMkLst>
          <pc:docMk/>
          <pc:sldMk cId="0" sldId="398"/>
        </pc:sldMkLst>
        <pc:spChg chg="mod">
          <ac:chgData name="Sana Belguith" userId="edaa0afb-4621-4165-af1d-05ed505f7999" providerId="ADAL" clId="{CAE9E2C3-0742-4440-A252-22F2BADC8954}" dt="2023-03-16T09:22:43.311" v="119" actId="20577"/>
          <ac:spMkLst>
            <pc:docMk/>
            <pc:sldMk cId="0" sldId="398"/>
            <ac:spMk id="3" creationId="{CA036F4E-4522-4D2B-3286-6B543E4BDF68}"/>
          </ac:spMkLst>
        </pc:spChg>
      </pc:sldChg>
      <pc:sldChg chg="modSp mod">
        <pc:chgData name="Sana Belguith" userId="edaa0afb-4621-4165-af1d-05ed505f7999" providerId="ADAL" clId="{CAE9E2C3-0742-4440-A252-22F2BADC8954}" dt="2023-03-16T09:28:32.732" v="129" actId="27636"/>
        <pc:sldMkLst>
          <pc:docMk/>
          <pc:sldMk cId="0" sldId="399"/>
        </pc:sldMkLst>
        <pc:spChg chg="mod">
          <ac:chgData name="Sana Belguith" userId="edaa0afb-4621-4165-af1d-05ed505f7999" providerId="ADAL" clId="{CAE9E2C3-0742-4440-A252-22F2BADC8954}" dt="2023-03-16T09:28:32.732" v="129" actId="27636"/>
          <ac:spMkLst>
            <pc:docMk/>
            <pc:sldMk cId="0" sldId="399"/>
            <ac:spMk id="3" creationId="{364C4D98-E373-7244-87E2-7A9A76A56547}"/>
          </ac:spMkLst>
        </pc:spChg>
      </pc:sldChg>
      <pc:sldChg chg="modSp mod">
        <pc:chgData name="Sana Belguith" userId="edaa0afb-4621-4165-af1d-05ed505f7999" providerId="ADAL" clId="{CAE9E2C3-0742-4440-A252-22F2BADC8954}" dt="2023-03-16T09:30:39.136" v="145" actId="20577"/>
        <pc:sldMkLst>
          <pc:docMk/>
          <pc:sldMk cId="0" sldId="400"/>
        </pc:sldMkLst>
        <pc:spChg chg="mod">
          <ac:chgData name="Sana Belguith" userId="edaa0afb-4621-4165-af1d-05ed505f7999" providerId="ADAL" clId="{CAE9E2C3-0742-4440-A252-22F2BADC8954}" dt="2023-03-16T09:30:39.136" v="145" actId="20577"/>
          <ac:spMkLst>
            <pc:docMk/>
            <pc:sldMk cId="0" sldId="400"/>
            <ac:spMk id="2" creationId="{C82DD79E-70BB-5B86-9CBC-6B0ED39E1DD8}"/>
          </ac:spMkLst>
        </pc:spChg>
      </pc:sldChg>
      <pc:sldChg chg="modSp mod">
        <pc:chgData name="Sana Belguith" userId="edaa0afb-4621-4165-af1d-05ed505f7999" providerId="ADAL" clId="{CAE9E2C3-0742-4440-A252-22F2BADC8954}" dt="2023-03-16T09:30:10.974" v="132" actId="20577"/>
        <pc:sldMkLst>
          <pc:docMk/>
          <pc:sldMk cId="0" sldId="401"/>
        </pc:sldMkLst>
        <pc:spChg chg="mod">
          <ac:chgData name="Sana Belguith" userId="edaa0afb-4621-4165-af1d-05ed505f7999" providerId="ADAL" clId="{CAE9E2C3-0742-4440-A252-22F2BADC8954}" dt="2023-03-16T09:30:10.974" v="132" actId="20577"/>
          <ac:spMkLst>
            <pc:docMk/>
            <pc:sldMk cId="0" sldId="401"/>
            <ac:spMk id="3" creationId="{ABAE875B-C118-A1D3-A5DA-A0FEDD465C4D}"/>
          </ac:spMkLst>
        </pc:spChg>
        <pc:picChg chg="mod">
          <ac:chgData name="Sana Belguith" userId="edaa0afb-4621-4165-af1d-05ed505f7999" providerId="ADAL" clId="{CAE9E2C3-0742-4440-A252-22F2BADC8954}" dt="2023-03-16T09:24:11.156" v="121" actId="1076"/>
          <ac:picMkLst>
            <pc:docMk/>
            <pc:sldMk cId="0" sldId="401"/>
            <ac:picMk id="4" creationId="{6135C7DC-2014-F4D3-7309-DEDFC22369B4}"/>
          </ac:picMkLst>
        </pc:picChg>
      </pc:sldChg>
      <pc:sldChg chg="modSp mod">
        <pc:chgData name="Sana Belguith" userId="edaa0afb-4621-4165-af1d-05ed505f7999" providerId="ADAL" clId="{CAE9E2C3-0742-4440-A252-22F2BADC8954}" dt="2023-03-16T09:30:50.709" v="146" actId="14100"/>
        <pc:sldMkLst>
          <pc:docMk/>
          <pc:sldMk cId="0" sldId="402"/>
        </pc:sldMkLst>
        <pc:spChg chg="mod">
          <ac:chgData name="Sana Belguith" userId="edaa0afb-4621-4165-af1d-05ed505f7999" providerId="ADAL" clId="{CAE9E2C3-0742-4440-A252-22F2BADC8954}" dt="2023-03-16T09:25:35.065" v="127" actId="27636"/>
          <ac:spMkLst>
            <pc:docMk/>
            <pc:sldMk cId="0" sldId="402"/>
            <ac:spMk id="3" creationId="{1C4994C1-31EF-9600-FF04-5155EB2CE35E}"/>
          </ac:spMkLst>
        </pc:spChg>
        <pc:picChg chg="mod">
          <ac:chgData name="Sana Belguith" userId="edaa0afb-4621-4165-af1d-05ed505f7999" providerId="ADAL" clId="{CAE9E2C3-0742-4440-A252-22F2BADC8954}" dt="2023-03-16T09:30:50.709" v="146" actId="14100"/>
          <ac:picMkLst>
            <pc:docMk/>
            <pc:sldMk cId="0" sldId="402"/>
            <ac:picMk id="4" creationId="{BC9E44DD-06FF-31DC-BC5D-B42ACD1AB044}"/>
          </ac:picMkLst>
        </pc:picChg>
      </pc:sldChg>
      <pc:sldChg chg="modSp mod">
        <pc:chgData name="Sana Belguith" userId="edaa0afb-4621-4165-af1d-05ed505f7999" providerId="ADAL" clId="{CAE9E2C3-0742-4440-A252-22F2BADC8954}" dt="2023-03-16T09:31:46.382" v="154" actId="20577"/>
        <pc:sldMkLst>
          <pc:docMk/>
          <pc:sldMk cId="0" sldId="403"/>
        </pc:sldMkLst>
        <pc:spChg chg="mod">
          <ac:chgData name="Sana Belguith" userId="edaa0afb-4621-4165-af1d-05ed505f7999" providerId="ADAL" clId="{CAE9E2C3-0742-4440-A252-22F2BADC8954}" dt="2023-03-16T09:31:46.382" v="154" actId="20577"/>
          <ac:spMkLst>
            <pc:docMk/>
            <pc:sldMk cId="0" sldId="403"/>
            <ac:spMk id="3" creationId="{863BC2C6-76B3-CA60-7344-56429F890A46}"/>
          </ac:spMkLst>
        </pc:spChg>
      </pc:sldChg>
      <pc:sldChg chg="delSp modSp mod">
        <pc:chgData name="Sana Belguith" userId="edaa0afb-4621-4165-af1d-05ed505f7999" providerId="ADAL" clId="{CAE9E2C3-0742-4440-A252-22F2BADC8954}" dt="2023-03-16T09:32:33.758" v="156" actId="478"/>
        <pc:sldMkLst>
          <pc:docMk/>
          <pc:sldMk cId="0" sldId="404"/>
        </pc:sldMkLst>
        <pc:picChg chg="del mod">
          <ac:chgData name="Sana Belguith" userId="edaa0afb-4621-4165-af1d-05ed505f7999" providerId="ADAL" clId="{CAE9E2C3-0742-4440-A252-22F2BADC8954}" dt="2023-03-16T09:32:33.758" v="156" actId="478"/>
          <ac:picMkLst>
            <pc:docMk/>
            <pc:sldMk cId="0" sldId="404"/>
            <ac:picMk id="4" creationId="{2C9A23FD-885F-33F9-38EC-4F81FED30BE8}"/>
          </ac:picMkLst>
        </pc:picChg>
        <pc:picChg chg="del">
          <ac:chgData name="Sana Belguith" userId="edaa0afb-4621-4165-af1d-05ed505f7999" providerId="ADAL" clId="{CAE9E2C3-0742-4440-A252-22F2BADC8954}" dt="2023-03-16T09:32:33.758" v="156" actId="478"/>
          <ac:picMkLst>
            <pc:docMk/>
            <pc:sldMk cId="0" sldId="404"/>
            <ac:picMk id="5" creationId="{20B437CE-7EDC-B508-4470-A03DCB6EF194}"/>
          </ac:picMkLst>
        </pc:picChg>
      </pc:sldChg>
      <pc:sldChg chg="modSp del mod">
        <pc:chgData name="Sana Belguith" userId="edaa0afb-4621-4165-af1d-05ed505f7999" providerId="ADAL" clId="{CAE9E2C3-0742-4440-A252-22F2BADC8954}" dt="2023-03-16T09:35:06.841" v="158" actId="47"/>
        <pc:sldMkLst>
          <pc:docMk/>
          <pc:sldMk cId="0" sldId="409"/>
        </pc:sldMkLst>
        <pc:spChg chg="mod">
          <ac:chgData name="Sana Belguith" userId="edaa0afb-4621-4165-af1d-05ed505f7999" providerId="ADAL" clId="{CAE9E2C3-0742-4440-A252-22F2BADC8954}" dt="2023-03-16T09:34:25.292" v="157" actId="2711"/>
          <ac:spMkLst>
            <pc:docMk/>
            <pc:sldMk cId="0" sldId="409"/>
            <ac:spMk id="3" creationId="{40012257-7F9D-2D95-A647-F7456015335A}"/>
          </ac:spMkLst>
        </pc:spChg>
      </pc:sldChg>
      <pc:sldChg chg="del">
        <pc:chgData name="Sana Belguith" userId="edaa0afb-4621-4165-af1d-05ed505f7999" providerId="ADAL" clId="{CAE9E2C3-0742-4440-A252-22F2BADC8954}" dt="2023-03-06T16:33:54.729" v="18" actId="47"/>
        <pc:sldMkLst>
          <pc:docMk/>
          <pc:sldMk cId="0" sldId="427"/>
        </pc:sldMkLst>
      </pc:sldChg>
      <pc:sldChg chg="del">
        <pc:chgData name="Sana Belguith" userId="edaa0afb-4621-4165-af1d-05ed505f7999" providerId="ADAL" clId="{CAE9E2C3-0742-4440-A252-22F2BADC8954}" dt="2023-03-06T16:34:01.096" v="19" actId="47"/>
        <pc:sldMkLst>
          <pc:docMk/>
          <pc:sldMk cId="0" sldId="428"/>
        </pc:sldMkLst>
      </pc:sldChg>
      <pc:sldChg chg="addSp modSp del mod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29"/>
        </pc:sldMkLst>
        <pc:spChg chg="mod">
          <ac:chgData name="Sana Belguith" userId="edaa0afb-4621-4165-af1d-05ed505f7999" providerId="ADAL" clId="{CAE9E2C3-0742-4440-A252-22F2BADC8954}" dt="2023-03-06T16:34:39.869" v="80" actId="20577"/>
          <ac:spMkLst>
            <pc:docMk/>
            <pc:sldMk cId="0" sldId="429"/>
            <ac:spMk id="2" creationId="{18ABE4E3-8453-F541-BCBA-50C0255DAC20}"/>
          </ac:spMkLst>
        </pc:spChg>
        <pc:spChg chg="mod">
          <ac:chgData name="Sana Belguith" userId="edaa0afb-4621-4165-af1d-05ed505f7999" providerId="ADAL" clId="{CAE9E2C3-0742-4440-A252-22F2BADC8954}" dt="2023-03-06T16:34:55.741" v="82" actId="2711"/>
          <ac:spMkLst>
            <pc:docMk/>
            <pc:sldMk cId="0" sldId="429"/>
            <ac:spMk id="3" creationId="{764206F6-D16C-E772-C9B0-3C400A88DF9A}"/>
          </ac:spMkLst>
        </pc:spChg>
        <pc:spChg chg="add mod">
          <ac:chgData name="Sana Belguith" userId="edaa0afb-4621-4165-af1d-05ed505f7999" providerId="ADAL" clId="{CAE9E2C3-0742-4440-A252-22F2BADC8954}" dt="2023-03-06T16:34:42.661" v="81" actId="20577"/>
          <ac:spMkLst>
            <pc:docMk/>
            <pc:sldMk cId="0" sldId="429"/>
            <ac:spMk id="4" creationId="{97A70B0A-47E5-A9C3-847B-B10C80D3AB34}"/>
          </ac:spMkLst>
        </pc:spChg>
      </pc:sldChg>
      <pc:sldChg chg="modSp del mod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30"/>
        </pc:sldMkLst>
        <pc:spChg chg="mod">
          <ac:chgData name="Sana Belguith" userId="edaa0afb-4621-4165-af1d-05ed505f7999" providerId="ADAL" clId="{CAE9E2C3-0742-4440-A252-22F2BADC8954}" dt="2023-03-06T16:35:12.553" v="88" actId="122"/>
          <ac:spMkLst>
            <pc:docMk/>
            <pc:sldMk cId="0" sldId="430"/>
            <ac:spMk id="2" creationId="{B2C0D96B-5937-407F-4E27-DC0A2B72BD99}"/>
          </ac:spMkLst>
        </pc:spChg>
        <pc:spChg chg="mod">
          <ac:chgData name="Sana Belguith" userId="edaa0afb-4621-4165-af1d-05ed505f7999" providerId="ADAL" clId="{CAE9E2C3-0742-4440-A252-22F2BADC8954}" dt="2023-03-06T16:35:22.922" v="89" actId="2711"/>
          <ac:spMkLst>
            <pc:docMk/>
            <pc:sldMk cId="0" sldId="430"/>
            <ac:spMk id="3" creationId="{3910C197-A1A1-8EF0-3CF7-0838C480599E}"/>
          </ac:spMkLst>
        </pc:spChg>
      </pc:sldChg>
      <pc:sldChg chg="modSp del mod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31"/>
        </pc:sldMkLst>
        <pc:spChg chg="mod">
          <ac:chgData name="Sana Belguith" userId="edaa0afb-4621-4165-af1d-05ed505f7999" providerId="ADAL" clId="{CAE9E2C3-0742-4440-A252-22F2BADC8954}" dt="2023-03-06T16:35:38.193" v="94" actId="1076"/>
          <ac:spMkLst>
            <pc:docMk/>
            <pc:sldMk cId="0" sldId="431"/>
            <ac:spMk id="2" creationId="{D7DEC682-DBAC-B6E1-4C4C-C85FE8D881DE}"/>
          </ac:spMkLst>
        </pc:spChg>
        <pc:spChg chg="mod">
          <ac:chgData name="Sana Belguith" userId="edaa0afb-4621-4165-af1d-05ed505f7999" providerId="ADAL" clId="{CAE9E2C3-0742-4440-A252-22F2BADC8954}" dt="2023-03-06T16:35:44.824" v="95" actId="2711"/>
          <ac:spMkLst>
            <pc:docMk/>
            <pc:sldMk cId="0" sldId="431"/>
            <ac:spMk id="3" creationId="{EB0EDEFC-6C86-2318-7D6D-2FA504B3BD1A}"/>
          </ac:spMkLst>
        </pc:spChg>
      </pc:sldChg>
      <pc:sldChg chg="modSp del mod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32"/>
        </pc:sldMkLst>
        <pc:spChg chg="mod">
          <ac:chgData name="Sana Belguith" userId="edaa0afb-4621-4165-af1d-05ed505f7999" providerId="ADAL" clId="{CAE9E2C3-0742-4440-A252-22F2BADC8954}" dt="2023-03-06T16:36:00.337" v="99" actId="122"/>
          <ac:spMkLst>
            <pc:docMk/>
            <pc:sldMk cId="0" sldId="432"/>
            <ac:spMk id="2" creationId="{F4BF5863-185C-0134-9189-529C2BCEC4D7}"/>
          </ac:spMkLst>
        </pc:spChg>
      </pc:sldChg>
      <pc:sldChg chg="modSp del mod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33"/>
        </pc:sldMkLst>
        <pc:spChg chg="mod">
          <ac:chgData name="Sana Belguith" userId="edaa0afb-4621-4165-af1d-05ed505f7999" providerId="ADAL" clId="{CAE9E2C3-0742-4440-A252-22F2BADC8954}" dt="2023-03-06T16:36:12.326" v="102" actId="1076"/>
          <ac:spMkLst>
            <pc:docMk/>
            <pc:sldMk cId="0" sldId="433"/>
            <ac:spMk id="2" creationId="{C576C122-A55E-0606-F294-C701FA4B9E58}"/>
          </ac:spMkLst>
        </pc:spChg>
        <pc:spChg chg="mod">
          <ac:chgData name="Sana Belguith" userId="edaa0afb-4621-4165-af1d-05ed505f7999" providerId="ADAL" clId="{CAE9E2C3-0742-4440-A252-22F2BADC8954}" dt="2023-03-06T16:36:19.597" v="103" actId="2711"/>
          <ac:spMkLst>
            <pc:docMk/>
            <pc:sldMk cId="0" sldId="433"/>
            <ac:spMk id="3" creationId="{D794923F-AB0D-DF05-5493-3A7B86C822DA}"/>
          </ac:spMkLst>
        </pc:spChg>
      </pc:sldChg>
      <pc:sldChg chg="modSp del mod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34"/>
        </pc:sldMkLst>
        <pc:spChg chg="mod">
          <ac:chgData name="Sana Belguith" userId="edaa0afb-4621-4165-af1d-05ed505f7999" providerId="ADAL" clId="{CAE9E2C3-0742-4440-A252-22F2BADC8954}" dt="2023-03-06T16:36:59.297" v="108" actId="108"/>
          <ac:spMkLst>
            <pc:docMk/>
            <pc:sldMk cId="0" sldId="434"/>
            <ac:spMk id="2" creationId="{34368458-6A29-1C81-47EA-0652EEFABE73}"/>
          </ac:spMkLst>
        </pc:spChg>
        <pc:spChg chg="mod">
          <ac:chgData name="Sana Belguith" userId="edaa0afb-4621-4165-af1d-05ed505f7999" providerId="ADAL" clId="{CAE9E2C3-0742-4440-A252-22F2BADC8954}" dt="2023-03-06T16:36:48.459" v="107" actId="2711"/>
          <ac:spMkLst>
            <pc:docMk/>
            <pc:sldMk cId="0" sldId="434"/>
            <ac:spMk id="3" creationId="{08C31DC0-A958-C417-B427-70AECCE9FFB5}"/>
          </ac:spMkLst>
        </pc:spChg>
      </pc:sldChg>
      <pc:sldChg chg="modSp del mod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35"/>
        </pc:sldMkLst>
        <pc:spChg chg="mod">
          <ac:chgData name="Sana Belguith" userId="edaa0afb-4621-4165-af1d-05ed505f7999" providerId="ADAL" clId="{CAE9E2C3-0742-4440-A252-22F2BADC8954}" dt="2023-03-06T16:37:13.356" v="111" actId="1076"/>
          <ac:spMkLst>
            <pc:docMk/>
            <pc:sldMk cId="0" sldId="435"/>
            <ac:spMk id="2" creationId="{1371CDBD-DF7A-5551-C980-DB4FF4AEDECE}"/>
          </ac:spMkLst>
        </pc:spChg>
        <pc:spChg chg="mod">
          <ac:chgData name="Sana Belguith" userId="edaa0afb-4621-4165-af1d-05ed505f7999" providerId="ADAL" clId="{CAE9E2C3-0742-4440-A252-22F2BADC8954}" dt="2023-03-06T16:37:25.473" v="112" actId="2711"/>
          <ac:spMkLst>
            <pc:docMk/>
            <pc:sldMk cId="0" sldId="435"/>
            <ac:spMk id="3" creationId="{4697CCD9-5FCE-13A4-BDE4-E6A76C6AF72B}"/>
          </ac:spMkLst>
        </pc:spChg>
      </pc:sldChg>
      <pc:sldChg chg="modSp del mod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36"/>
        </pc:sldMkLst>
        <pc:spChg chg="mod">
          <ac:chgData name="Sana Belguith" userId="edaa0afb-4621-4165-af1d-05ed505f7999" providerId="ADAL" clId="{CAE9E2C3-0742-4440-A252-22F2BADC8954}" dt="2023-03-06T16:37:36.563" v="116" actId="14100"/>
          <ac:spMkLst>
            <pc:docMk/>
            <pc:sldMk cId="0" sldId="436"/>
            <ac:spMk id="2" creationId="{96360ED5-00AF-9B41-2A0A-FB8B8D32BBDE}"/>
          </ac:spMkLst>
        </pc:spChg>
        <pc:spChg chg="mod">
          <ac:chgData name="Sana Belguith" userId="edaa0afb-4621-4165-af1d-05ed505f7999" providerId="ADAL" clId="{CAE9E2C3-0742-4440-A252-22F2BADC8954}" dt="2023-03-06T16:37:44.617" v="117" actId="2711"/>
          <ac:spMkLst>
            <pc:docMk/>
            <pc:sldMk cId="0" sldId="436"/>
            <ac:spMk id="3" creationId="{16A5B38C-7520-CF2F-463D-0CB6160E8EF7}"/>
          </ac:spMkLst>
        </pc:spChg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37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38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39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40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41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42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43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44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45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46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47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48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49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50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51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52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53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54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55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56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57"/>
        </pc:sldMkLst>
      </pc:sldChg>
      <pc:sldChg chg="del">
        <pc:chgData name="Sana Belguith" userId="edaa0afb-4621-4165-af1d-05ed505f7999" providerId="ADAL" clId="{CAE9E2C3-0742-4440-A252-22F2BADC8954}" dt="2023-03-22T12:51:50.036" v="309" actId="47"/>
        <pc:sldMkLst>
          <pc:docMk/>
          <pc:sldMk cId="0" sldId="458"/>
        </pc:sldMkLst>
      </pc:sldChg>
      <pc:sldChg chg="addSp delSp modSp new del mod modClrScheme chgLayout">
        <pc:chgData name="Sana Belguith" userId="edaa0afb-4621-4165-af1d-05ed505f7999" providerId="ADAL" clId="{CAE9E2C3-0742-4440-A252-22F2BADC8954}" dt="2023-03-22T12:51:50.036" v="309" actId="47"/>
        <pc:sldMkLst>
          <pc:docMk/>
          <pc:sldMk cId="1744841326" sldId="460"/>
        </pc:sldMkLst>
        <pc:spChg chg="del mod ord">
          <ac:chgData name="Sana Belguith" userId="edaa0afb-4621-4165-af1d-05ed505f7999" providerId="ADAL" clId="{CAE9E2C3-0742-4440-A252-22F2BADC8954}" dt="2023-03-06T16:33:36.582" v="11" actId="700"/>
          <ac:spMkLst>
            <pc:docMk/>
            <pc:sldMk cId="1744841326" sldId="460"/>
            <ac:spMk id="2" creationId="{BDF0B2FC-08D3-17BF-30D7-D1D0FF288BA9}"/>
          </ac:spMkLst>
        </pc:spChg>
        <pc:spChg chg="del mod ord">
          <ac:chgData name="Sana Belguith" userId="edaa0afb-4621-4165-af1d-05ed505f7999" providerId="ADAL" clId="{CAE9E2C3-0742-4440-A252-22F2BADC8954}" dt="2023-03-06T16:33:36.582" v="11" actId="700"/>
          <ac:spMkLst>
            <pc:docMk/>
            <pc:sldMk cId="1744841326" sldId="460"/>
            <ac:spMk id="3" creationId="{27BF2530-4E9B-5645-DE31-588C0FA14957}"/>
          </ac:spMkLst>
        </pc:spChg>
        <pc:spChg chg="add mod ord">
          <ac:chgData name="Sana Belguith" userId="edaa0afb-4621-4165-af1d-05ed505f7999" providerId="ADAL" clId="{CAE9E2C3-0742-4440-A252-22F2BADC8954}" dt="2023-03-06T16:33:52.108" v="17" actId="404"/>
          <ac:spMkLst>
            <pc:docMk/>
            <pc:sldMk cId="1744841326" sldId="460"/>
            <ac:spMk id="4" creationId="{34071713-7B11-2DEB-1A07-9827EEC4F387}"/>
          </ac:spMkLst>
        </pc:spChg>
        <pc:spChg chg="add mod ord">
          <ac:chgData name="Sana Belguith" userId="edaa0afb-4621-4165-af1d-05ed505f7999" providerId="ADAL" clId="{CAE9E2C3-0742-4440-A252-22F2BADC8954}" dt="2023-03-06T16:33:36.582" v="11" actId="700"/>
          <ac:spMkLst>
            <pc:docMk/>
            <pc:sldMk cId="1744841326" sldId="460"/>
            <ac:spMk id="5" creationId="{7D2AF1DD-CDA3-AFB2-EB81-9C6A2A1C198B}"/>
          </ac:spMkLst>
        </pc:spChg>
      </pc:sldChg>
      <pc:sldChg chg="addSp delSp modSp new mod ord">
        <pc:chgData name="Sana Belguith" userId="edaa0afb-4621-4165-af1d-05ed505f7999" providerId="ADAL" clId="{CAE9E2C3-0742-4440-A252-22F2BADC8954}" dt="2023-03-23T08:07:08.670" v="398" actId="20577"/>
        <pc:sldMkLst>
          <pc:docMk/>
          <pc:sldMk cId="3059754632" sldId="461"/>
        </pc:sldMkLst>
        <pc:spChg chg="del">
          <ac:chgData name="Sana Belguith" userId="edaa0afb-4621-4165-af1d-05ed505f7999" providerId="ADAL" clId="{CAE9E2C3-0742-4440-A252-22F2BADC8954}" dt="2023-03-22T12:24:50.448" v="178" actId="478"/>
          <ac:spMkLst>
            <pc:docMk/>
            <pc:sldMk cId="3059754632" sldId="461"/>
            <ac:spMk id="2" creationId="{8A28CA63-774C-C97D-EE77-1BBD733EC7D7}"/>
          </ac:spMkLst>
        </pc:spChg>
        <pc:spChg chg="mod">
          <ac:chgData name="Sana Belguith" userId="edaa0afb-4621-4165-af1d-05ed505f7999" providerId="ADAL" clId="{CAE9E2C3-0742-4440-A252-22F2BADC8954}" dt="2023-03-23T08:07:08.670" v="398" actId="20577"/>
          <ac:spMkLst>
            <pc:docMk/>
            <pc:sldMk cId="3059754632" sldId="461"/>
            <ac:spMk id="3" creationId="{612D1FB3-B3A1-1C6E-AA76-31E12F6776E6}"/>
          </ac:spMkLst>
        </pc:spChg>
        <pc:spChg chg="add mod">
          <ac:chgData name="Sana Belguith" userId="edaa0afb-4621-4165-af1d-05ed505f7999" providerId="ADAL" clId="{CAE9E2C3-0742-4440-A252-22F2BADC8954}" dt="2023-03-22T12:24:54.305" v="190" actId="20577"/>
          <ac:spMkLst>
            <pc:docMk/>
            <pc:sldMk cId="3059754632" sldId="461"/>
            <ac:spMk id="4" creationId="{2848514A-050C-3AAE-14AB-C8B92279DD57}"/>
          </ac:spMkLst>
        </pc:spChg>
      </pc:sldChg>
      <pc:sldChg chg="modSp add mod">
        <pc:chgData name="Sana Belguith" userId="edaa0afb-4621-4165-af1d-05ed505f7999" providerId="ADAL" clId="{CAE9E2C3-0742-4440-A252-22F2BADC8954}" dt="2023-03-23T08:10:51.295" v="406" actId="20577"/>
        <pc:sldMkLst>
          <pc:docMk/>
          <pc:sldMk cId="1625945955" sldId="462"/>
        </pc:sldMkLst>
        <pc:spChg chg="mod">
          <ac:chgData name="Sana Belguith" userId="edaa0afb-4621-4165-af1d-05ed505f7999" providerId="ADAL" clId="{CAE9E2C3-0742-4440-A252-22F2BADC8954}" dt="2023-03-23T08:10:51.295" v="406" actId="20577"/>
          <ac:spMkLst>
            <pc:docMk/>
            <pc:sldMk cId="1625945955" sldId="462"/>
            <ac:spMk id="3" creationId="{612D1FB3-B3A1-1C6E-AA76-31E12F6776E6}"/>
          </ac:spMkLst>
        </pc:spChg>
        <pc:spChg chg="mod">
          <ac:chgData name="Sana Belguith" userId="edaa0afb-4621-4165-af1d-05ed505f7999" providerId="ADAL" clId="{CAE9E2C3-0742-4440-A252-22F2BADC8954}" dt="2023-03-22T12:25:01.136" v="200" actId="20577"/>
          <ac:spMkLst>
            <pc:docMk/>
            <pc:sldMk cId="1625945955" sldId="462"/>
            <ac:spMk id="4" creationId="{2848514A-050C-3AAE-14AB-C8B92279DD57}"/>
          </ac:spMkLst>
        </pc:spChg>
      </pc:sldChg>
      <pc:sldChg chg="modSp add mod ord">
        <pc:chgData name="Sana Belguith" userId="edaa0afb-4621-4165-af1d-05ed505f7999" providerId="ADAL" clId="{CAE9E2C3-0742-4440-A252-22F2BADC8954}" dt="2023-03-22T20:28:19.727" v="392" actId="20577"/>
        <pc:sldMkLst>
          <pc:docMk/>
          <pc:sldMk cId="3579614876" sldId="463"/>
        </pc:sldMkLst>
        <pc:spChg chg="mod">
          <ac:chgData name="Sana Belguith" userId="edaa0afb-4621-4165-af1d-05ed505f7999" providerId="ADAL" clId="{CAE9E2C3-0742-4440-A252-22F2BADC8954}" dt="2023-03-22T20:28:19.727" v="392" actId="20577"/>
          <ac:spMkLst>
            <pc:docMk/>
            <pc:sldMk cId="3579614876" sldId="463"/>
            <ac:spMk id="3" creationId="{612D1FB3-B3A1-1C6E-AA76-31E12F6776E6}"/>
          </ac:spMkLst>
        </pc:spChg>
        <pc:spChg chg="mod">
          <ac:chgData name="Sana Belguith" userId="edaa0afb-4621-4165-af1d-05ed505f7999" providerId="ADAL" clId="{CAE9E2C3-0742-4440-A252-22F2BADC8954}" dt="2023-03-22T12:49:35.065" v="284" actId="20577"/>
          <ac:spMkLst>
            <pc:docMk/>
            <pc:sldMk cId="3579614876" sldId="463"/>
            <ac:spMk id="4" creationId="{2848514A-050C-3AAE-14AB-C8B92279DD57}"/>
          </ac:spMkLst>
        </pc:spChg>
      </pc:sldChg>
      <pc:sldChg chg="modSp add del mod">
        <pc:chgData name="Sana Belguith" userId="edaa0afb-4621-4165-af1d-05ed505f7999" providerId="ADAL" clId="{CAE9E2C3-0742-4440-A252-22F2BADC8954}" dt="2023-03-23T08:11:04.547" v="407" actId="2696"/>
        <pc:sldMkLst>
          <pc:docMk/>
          <pc:sldMk cId="0" sldId="464"/>
        </pc:sldMkLst>
        <pc:spChg chg="mod">
          <ac:chgData name="Sana Belguith" userId="edaa0afb-4621-4165-af1d-05ed505f7999" providerId="ADAL" clId="{CAE9E2C3-0742-4440-A252-22F2BADC8954}" dt="2023-03-22T17:04:35.924" v="319" actId="122"/>
          <ac:spMkLst>
            <pc:docMk/>
            <pc:sldMk cId="0" sldId="464"/>
            <ac:spMk id="2" creationId="{DEE830E6-8A14-4508-E387-8F4066CF31B9}"/>
          </ac:spMkLst>
        </pc:spChg>
        <pc:spChg chg="mod">
          <ac:chgData name="Sana Belguith" userId="edaa0afb-4621-4165-af1d-05ed505f7999" providerId="ADAL" clId="{CAE9E2C3-0742-4440-A252-22F2BADC8954}" dt="2023-03-22T17:04:41.351" v="320" actId="2711"/>
          <ac:spMkLst>
            <pc:docMk/>
            <pc:sldMk cId="0" sldId="464"/>
            <ac:spMk id="3" creationId="{58DE4DB2-21B1-421B-9DEE-D688C48D284A}"/>
          </ac:spMkLst>
        </pc:spChg>
      </pc:sldChg>
      <pc:sldChg chg="modSp add del mod modShow">
        <pc:chgData name="Sana Belguith" userId="edaa0afb-4621-4165-af1d-05ed505f7999" providerId="ADAL" clId="{CAE9E2C3-0742-4440-A252-22F2BADC8954}" dt="2023-03-22T20:40:00.582" v="394" actId="2696"/>
        <pc:sldMkLst>
          <pc:docMk/>
          <pc:sldMk cId="0" sldId="465"/>
        </pc:sldMkLst>
        <pc:spChg chg="mod">
          <ac:chgData name="Sana Belguith" userId="edaa0afb-4621-4165-af1d-05ed505f7999" providerId="ADAL" clId="{CAE9E2C3-0742-4440-A252-22F2BADC8954}" dt="2023-03-22T17:05:39.011" v="330" actId="1076"/>
          <ac:spMkLst>
            <pc:docMk/>
            <pc:sldMk cId="0" sldId="465"/>
            <ac:spMk id="2" creationId="{47F19E14-2406-EA9D-8CE3-4D1BA837CFB7}"/>
          </ac:spMkLst>
        </pc:spChg>
        <pc:spChg chg="mod">
          <ac:chgData name="Sana Belguith" userId="edaa0afb-4621-4165-af1d-05ed505f7999" providerId="ADAL" clId="{CAE9E2C3-0742-4440-A252-22F2BADC8954}" dt="2023-03-22T17:05:46.625" v="332" actId="14100"/>
          <ac:spMkLst>
            <pc:docMk/>
            <pc:sldMk cId="0" sldId="465"/>
            <ac:spMk id="3" creationId="{C72F396D-ECCF-8D06-C774-584565F1E35E}"/>
          </ac:spMkLst>
        </pc:spChg>
      </pc:sldChg>
      <pc:sldChg chg="modSp add del mod">
        <pc:chgData name="Sana Belguith" userId="edaa0afb-4621-4165-af1d-05ed505f7999" providerId="ADAL" clId="{CAE9E2C3-0742-4440-A252-22F2BADC8954}" dt="2023-03-22T20:40:00.582" v="394" actId="2696"/>
        <pc:sldMkLst>
          <pc:docMk/>
          <pc:sldMk cId="0" sldId="466"/>
        </pc:sldMkLst>
        <pc:spChg chg="mod">
          <ac:chgData name="Sana Belguith" userId="edaa0afb-4621-4165-af1d-05ed505f7999" providerId="ADAL" clId="{CAE9E2C3-0742-4440-A252-22F2BADC8954}" dt="2023-03-22T17:07:32.873" v="353" actId="1076"/>
          <ac:spMkLst>
            <pc:docMk/>
            <pc:sldMk cId="0" sldId="466"/>
            <ac:spMk id="2" creationId="{F63B52C5-51DF-7648-759A-95EF772B9F99}"/>
          </ac:spMkLst>
        </pc:spChg>
        <pc:spChg chg="mod">
          <ac:chgData name="Sana Belguith" userId="edaa0afb-4621-4165-af1d-05ed505f7999" providerId="ADAL" clId="{CAE9E2C3-0742-4440-A252-22F2BADC8954}" dt="2023-03-22T17:07:42.564" v="356" actId="20577"/>
          <ac:spMkLst>
            <pc:docMk/>
            <pc:sldMk cId="0" sldId="466"/>
            <ac:spMk id="3" creationId="{68FC534A-36F0-F5EC-94C9-AB79A113465D}"/>
          </ac:spMkLst>
        </pc:spChg>
      </pc:sldChg>
      <pc:sldChg chg="new del">
        <pc:chgData name="Sana Belguith" userId="edaa0afb-4621-4165-af1d-05ed505f7999" providerId="ADAL" clId="{CAE9E2C3-0742-4440-A252-22F2BADC8954}" dt="2023-03-22T17:50:48.942" v="382" actId="47"/>
        <pc:sldMkLst>
          <pc:docMk/>
          <pc:sldMk cId="1023032666" sldId="467"/>
        </pc:sldMkLst>
      </pc:sldChg>
      <pc:sldMasterChg chg="delSldLayout">
        <pc:chgData name="Sana Belguith" userId="edaa0afb-4621-4165-af1d-05ed505f7999" providerId="ADAL" clId="{CAE9E2C3-0742-4440-A252-22F2BADC8954}" dt="2023-03-22T12:51:50.036" v="309" actId="47"/>
        <pc:sldMasterMkLst>
          <pc:docMk/>
          <pc:sldMasterMk cId="3196629035" sldId="2147483648"/>
        </pc:sldMasterMkLst>
        <pc:sldLayoutChg chg="del">
          <pc:chgData name="Sana Belguith" userId="edaa0afb-4621-4165-af1d-05ed505f7999" providerId="ADAL" clId="{CAE9E2C3-0742-4440-A252-22F2BADC8954}" dt="2023-03-22T12:51:50.036" v="309" actId="47"/>
          <pc:sldLayoutMkLst>
            <pc:docMk/>
            <pc:sldMasterMk cId="3196629035" sldId="2147483648"/>
            <pc:sldLayoutMk cId="1322724634" sldId="2147483660"/>
          </pc:sldLayoutMkLst>
        </pc:sldLayoutChg>
        <pc:sldLayoutChg chg="del">
          <pc:chgData name="Sana Belguith" userId="edaa0afb-4621-4165-af1d-05ed505f7999" providerId="ADAL" clId="{CAE9E2C3-0742-4440-A252-22F2BADC8954}" dt="2023-03-22T12:51:50.036" v="309" actId="47"/>
          <pc:sldLayoutMkLst>
            <pc:docMk/>
            <pc:sldMasterMk cId="3196629035" sldId="2147483648"/>
            <pc:sldLayoutMk cId="3189044603" sldId="2147483661"/>
          </pc:sldLayoutMkLst>
        </pc:sldLayoutChg>
      </pc:sldMasterChg>
    </pc:docChg>
  </pc:docChgLst>
</pc:chgInfo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779674-CB84-4A56-A94F-D2247F8FE5C8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D8F90-ECF0-47A6-B034-F6D7EBA071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339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FE8AF-4A79-AE72-1964-3A988C13A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AEA2CB-9343-F6E0-70E4-FC0F13086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11B60-743A-C5FA-D43E-43A5717C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D735E-874E-2B6F-295B-CD0707A10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89352-AC3D-3C0D-4B29-64C1DB1A1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19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83C41-DB2B-5AA8-5E33-03EE6DC4D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9A01D6-48FA-65A4-391C-D359E6317B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D2361-B510-0E03-5203-689D2E2C7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2C4FE-F714-2573-951C-DA2A61269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7B81A-C40F-8F0F-E394-56014D2AA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2363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1EBDC7-1458-D26E-BE9C-AD904E4952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36DC68-01F5-5D9B-C71D-CC5903F06B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AD135-FEE3-EBD6-B26B-AF9FE0833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6ADBB-C2E5-DA4C-9A40-1C89DC225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1899F-B5DF-0E51-B922-BB927D9D3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638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26884-17AA-1AA6-52A1-C005148B9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DB1F0-1E03-7938-7890-B3E37B0D1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3E3C3-0856-C070-0A83-DD9D310A6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3E172-0786-9800-7F0F-852DB377A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E23F0-B154-D942-A9A0-1E2881538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876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8709F-22ED-F0A3-DABD-46C26B572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5CCF7A-7024-C4FB-98DC-44DFA272C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B8895-11C5-E8D1-32E6-F8E7F2633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021A3-1E0C-3784-B01B-ADE068BF5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55404-2779-CE9D-800C-F2E2ECE4D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3380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F11F-1CA1-4426-2866-6BF57554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040D8-9161-3D8A-81A6-060C1B576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8CB94-C1D6-0DA5-A66B-F08CE1D4C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1EEDA-A8AA-6E7A-AD78-0CF583DFE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CB2709-6B48-BD5E-9AE4-3A4362709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E603DE-F9A5-47FC-45AE-DFB6D0964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585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96A6D-15CB-947D-AC72-5DF3037DC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9BC98-BA6F-0406-82AC-F51D58B46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3E193A-DF21-8496-F529-B2E9690AC9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B69799-62EE-437D-470A-FF23AEA602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D5AFCB-060D-8116-3D13-AB242CDF35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4319D2-8D2A-1BAF-A084-896AC6F99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B1A146-922F-2767-B80B-2E4615C81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EA27D-F844-C8E5-56E4-8B20AC182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80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0C09E-0937-11D6-23B6-B15A4DD1C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80E648-1454-0781-1BCC-8C295B2C5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9C22D5-EA68-620C-5107-3EEEDCE01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2513C8-90CF-112C-3B7F-C39546892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0254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BDDA1A-CA3E-EAEB-527C-DA171DEAF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1BF5CF-8169-70E8-73F6-855454A1D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6F179-0D7D-D814-9FC9-EC8663B58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112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66E8C-1167-6693-FF2E-8D8BF8ECF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07419-C6B2-E8CA-2AA3-EB25B135E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EEB839-9E92-FA7D-9AA2-79C032F7F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4D47D-74A8-5F6C-37A5-1FB237ACC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8C2FC-CC18-6244-3B1E-9292451A6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899EBF-A68A-8778-97EE-92A1006D5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6739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00F29-2A2E-FAC0-3AF0-065ABDA1F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A829A4-2B38-93A4-39A3-074F373B22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2098A0-CBCD-CBC8-5B98-DF9F7EFB2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28DC4B-1028-5409-AD22-9EADD289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DD475-0292-84C4-3937-73AAF218D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D62D3-A46D-982D-5322-5D6B426DC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8986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462D14-A5B4-4119-C72A-6CD19C9DC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539475-106F-33E8-496C-08BEF457DF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5B65D-57F1-70CB-0235-B239DD487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D51E13-5E90-434D-9E86-028BD18EE9A5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626CE-3C37-5480-FF55-12BCE344B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05652-D728-FF90-A3B5-3D27608682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87FB0-CBBC-441A-B27A-0CF031B85B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662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161D800-0D4C-8777-EB33-4AE0664C0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89" y="1193801"/>
            <a:ext cx="7886700" cy="2852737"/>
          </a:xfrm>
        </p:spPr>
        <p:txBody>
          <a:bodyPr/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Operating Systems</a:t>
            </a:r>
            <a:b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2BEF538-5F9D-6F85-29A1-09265605B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 Sana Belguith</a:t>
            </a:r>
            <a:endParaRPr 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D58B8-B1F3-1E78-CA9A-902063F3C5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07674"/>
            <a:ext cx="10515600" cy="877748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4: Networked Systems (1990s-today)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BD581-2637-139F-1E5B-820441930E7F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Connectivity is paramount!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 want to share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Networked applications propel industry</a:t>
            </a:r>
          </a:p>
          <a:p>
            <a:pPr lvl="1">
              <a:lnSpc>
                <a:spcPct val="7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</a:p>
          <a:p>
            <a:pPr lvl="1">
              <a:lnSpc>
                <a:spcPct val="7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Protection and multiprogramming less important for individual machines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Protection and multiprogramming more important for servers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network-based architectures</a:t>
            </a:r>
          </a:p>
          <a:p>
            <a:pPr lvl="1">
              <a:lnSpc>
                <a:spcPct val="7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Clusters</a:t>
            </a:r>
          </a:p>
          <a:p>
            <a:pPr lvl="1">
              <a:lnSpc>
                <a:spcPct val="7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Grids</a:t>
            </a:r>
          </a:p>
          <a:p>
            <a:pPr lvl="1">
              <a:lnSpc>
                <a:spcPct val="7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 Operating Systems</a:t>
            </a:r>
          </a:p>
          <a:p>
            <a:pPr lvl="1">
              <a:lnSpc>
                <a:spcPct val="7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Linux everywhere! (except in workstations)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5071D-6F73-1C5F-3697-69B05E8163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97774"/>
            <a:ext cx="10515600" cy="966525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5: the beginning of something new?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0D61A-765D-F8FD-762E-494ECE1F809B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we on the verge of something new?</a:t>
            </a: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IoT, smartphones etc.</a:t>
            </a:r>
          </a:p>
          <a:p>
            <a:pPr lvl="0"/>
            <a:endParaRPr lang="en-GB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99168-29F1-61DB-F8E3-4AA2ED08A9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34306"/>
            <a:ext cx="10515600" cy="753461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an operating system?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1FCF9-26C3-DB0D-A736-87466C2BE7C9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70000"/>
              </a:lnSpc>
            </a:pPr>
            <a:r>
              <a:rPr lang="en-US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computer program that</a:t>
            </a:r>
          </a:p>
          <a:p>
            <a:pPr lvl="1">
              <a:lnSpc>
                <a:spcPct val="70000"/>
              </a:lnSpc>
            </a:pPr>
            <a:r>
              <a:rPr lang="en-US" sz="2267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Multiplexes</a:t>
            </a: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hardware resources</a:t>
            </a:r>
          </a:p>
          <a:p>
            <a:pPr lvl="1">
              <a:lnSpc>
                <a:spcPct val="70000"/>
              </a:lnSpc>
            </a:pP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Implements resource </a:t>
            </a:r>
            <a:r>
              <a:rPr lang="en-US" sz="2267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abstractions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just another program… but a large and complex one </a:t>
            </a:r>
          </a:p>
          <a:p>
            <a:pPr lvl="1">
              <a:lnSpc>
                <a:spcPct val="70000"/>
              </a:lnSpc>
            </a:pP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complex piece of code you would have seen so far</a:t>
            </a:r>
          </a:p>
          <a:p>
            <a:pPr lvl="0">
              <a:lnSpc>
                <a:spcPct val="70000"/>
              </a:lnSpc>
            </a:pPr>
            <a:r>
              <a:rPr lang="en-US" sz="2533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Multiplexing:</a:t>
            </a:r>
            <a:r>
              <a:rPr lang="en-US" sz="2533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multiple people or programs to use the same set of hardware resources—​processors, memory, disks, network connection—​safely and efficiently.</a:t>
            </a:r>
          </a:p>
          <a:p>
            <a:pPr lvl="0">
              <a:lnSpc>
                <a:spcPct val="70000"/>
              </a:lnSpc>
            </a:pPr>
            <a:r>
              <a:rPr lang="en-US" sz="2533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Abstractions:</a:t>
            </a:r>
            <a:r>
              <a:rPr lang="en-US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processes, threads, address spaces, files, and sockets—​simplify the usage of hardware resources by organizing information or implementing new capabilities.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D5E0A240-0290-F1A1-29E4-D9FF1B0DAD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25428"/>
            <a:ext cx="10515600" cy="700195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study OS?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15FC6E93-F5D3-A234-92B1-043EE68F2C8C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Reality: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is how computers really work, and as a computer scientist or engineer you should know how computers really work.</a:t>
            </a:r>
          </a:p>
          <a:p>
            <a:pPr lvl="0"/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Ubiquity: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 are everywhere, and you are likely to eventually encounter them or their limitations.</a:t>
            </a:r>
          </a:p>
          <a:p>
            <a:pPr lvl="0"/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Beauty: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 are examples of mature solutions to difficult design and engineering problems. Studying them will improve your ability to design and implement abstractions.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E960E9ED-E66F-F183-E3D9-55F8AC56E4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94560"/>
            <a:ext cx="10515600" cy="874533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an OS?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2441FDF0-93D5-FBEA-3F9E-126BF3DD8D1D}"/>
              </a:ext>
            </a:extLst>
          </p:cNvPr>
          <p:cNvSpPr/>
          <p:nvPr/>
        </p:nvSpPr>
        <p:spPr>
          <a:xfrm>
            <a:off x="748149" y="2747820"/>
            <a:ext cx="10012216" cy="221675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F46F62D0-B078-F4CC-F7F9-0F72A209A58C}"/>
              </a:ext>
            </a:extLst>
          </p:cNvPr>
          <p:cNvSpPr/>
          <p:nvPr/>
        </p:nvSpPr>
        <p:spPr>
          <a:xfrm>
            <a:off x="748149" y="4876800"/>
            <a:ext cx="10012216" cy="221675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1225646A-202B-73D3-499A-7BBCBB92467F}"/>
              </a:ext>
            </a:extLst>
          </p:cNvPr>
          <p:cNvSpPr txBox="1"/>
          <p:nvPr/>
        </p:nvSpPr>
        <p:spPr>
          <a:xfrm>
            <a:off x="748150" y="2101268"/>
            <a:ext cx="2835071" cy="49244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21920" tIns="60960" rIns="121920" bIns="60960" anchor="t" anchorCtr="0" compatLnSpc="1">
            <a:spAutoFit/>
          </a:bodyPr>
          <a:lstStyle/>
          <a:p>
            <a:pPr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>
                <a:solidFill>
                  <a:srgbClr val="000000"/>
                </a:solidFill>
                <a:latin typeface="Calibri"/>
              </a:rPr>
              <a:t>Protection Boundary</a:t>
            </a:r>
            <a:endParaRPr lang="en-GB" sz="24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555B4CED-2733-8464-05F8-ADECA4AD0CE1}"/>
              </a:ext>
            </a:extLst>
          </p:cNvPr>
          <p:cNvSpPr txBox="1"/>
          <p:nvPr/>
        </p:nvSpPr>
        <p:spPr>
          <a:xfrm>
            <a:off x="748150" y="4319577"/>
            <a:ext cx="3928319" cy="49244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21920" tIns="60960" rIns="121920" bIns="60960" anchor="t" anchorCtr="0" compatLnSpc="1">
            <a:spAutoFit/>
          </a:bodyPr>
          <a:lstStyle/>
          <a:p>
            <a:pPr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>
                <a:solidFill>
                  <a:srgbClr val="000000"/>
                </a:solidFill>
                <a:latin typeface="Calibri"/>
              </a:rPr>
              <a:t>Hardware/Software Interface</a:t>
            </a:r>
            <a:endParaRPr lang="en-GB" sz="240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7" name="Picture 13" descr="Icon&#10;&#10;Description automatically generated">
            <a:extLst>
              <a:ext uri="{FF2B5EF4-FFF2-40B4-BE49-F238E27FC236}">
                <a16:creationId xmlns:a16="http://schemas.microsoft.com/office/drawing/2014/main" id="{878E0A62-0AFC-4440-E8FB-A721757EE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476" y="1571348"/>
            <a:ext cx="1174582" cy="117458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7" descr="Icon&#10;&#10;Description automatically generated with medium confidence">
            <a:extLst>
              <a:ext uri="{FF2B5EF4-FFF2-40B4-BE49-F238E27FC236}">
                <a16:creationId xmlns:a16="http://schemas.microsoft.com/office/drawing/2014/main" id="{BEB2B7C9-AEA3-5F75-73AA-661C056ED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699" y="1360389"/>
            <a:ext cx="1980931" cy="148569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19" descr="Icon&#10;&#10;Description automatically generated">
            <a:extLst>
              <a:ext uri="{FF2B5EF4-FFF2-40B4-BE49-F238E27FC236}">
                <a16:creationId xmlns:a16="http://schemas.microsoft.com/office/drawing/2014/main" id="{487B5611-B511-7777-B798-46CC51D03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096" y="1448707"/>
            <a:ext cx="1134948" cy="113494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0" name="Rectangle: Rounded Corners 20">
            <a:extLst>
              <a:ext uri="{FF2B5EF4-FFF2-40B4-BE49-F238E27FC236}">
                <a16:creationId xmlns:a16="http://schemas.microsoft.com/office/drawing/2014/main" id="{F3CED257-D3D3-19F1-EB87-D41937764501}"/>
              </a:ext>
            </a:extLst>
          </p:cNvPr>
          <p:cNvSpPr/>
          <p:nvPr/>
        </p:nvSpPr>
        <p:spPr>
          <a:xfrm>
            <a:off x="3731496" y="3177308"/>
            <a:ext cx="6414649" cy="1229709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67" dirty="0">
                <a:solidFill>
                  <a:srgbClr val="FFFFFF"/>
                </a:solidFill>
                <a:latin typeface="Calibri"/>
              </a:rPr>
              <a:t>Kernel</a:t>
            </a:r>
          </a:p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67" dirty="0">
                <a:solidFill>
                  <a:srgbClr val="FFFFFF"/>
                </a:solidFill>
                <a:latin typeface="Calibri"/>
              </a:rPr>
              <a:t>File System       Networking</a:t>
            </a:r>
          </a:p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67" dirty="0">
                <a:solidFill>
                  <a:srgbClr val="FFFFFF"/>
                </a:solidFill>
                <a:latin typeface="Calibri"/>
              </a:rPr>
              <a:t>Device Drivers          Processes </a:t>
            </a:r>
          </a:p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67" dirty="0">
                <a:solidFill>
                  <a:srgbClr val="FFFFFF"/>
                </a:solidFill>
                <a:latin typeface="Calibri"/>
              </a:rPr>
              <a:t>Virtual Memory</a:t>
            </a:r>
            <a:endParaRPr lang="en-GB" sz="1867" dirty="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11" name="Picture 22" descr="Text&#10;&#10;Description automatically generated with medium confidence">
            <a:extLst>
              <a:ext uri="{FF2B5EF4-FFF2-40B4-BE49-F238E27FC236}">
                <a16:creationId xmlns:a16="http://schemas.microsoft.com/office/drawing/2014/main" id="{9404FD85-6358-7433-4FB9-27B434D9CB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1351" y="5163251"/>
            <a:ext cx="1306592" cy="160712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24" descr="A picture containing electronics, projector&#10;&#10;Description automatically generated">
            <a:extLst>
              <a:ext uri="{FF2B5EF4-FFF2-40B4-BE49-F238E27FC236}">
                <a16:creationId xmlns:a16="http://schemas.microsoft.com/office/drawing/2014/main" id="{1E7E6CFC-BEC1-C45D-E096-0C3BB18A17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7271" y="5039477"/>
            <a:ext cx="1837456" cy="185468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26" descr="A picture containing electronics, computer, keyboard, indoor&#10;&#10;Description automatically generated">
            <a:extLst>
              <a:ext uri="{FF2B5EF4-FFF2-40B4-BE49-F238E27FC236}">
                <a16:creationId xmlns:a16="http://schemas.microsoft.com/office/drawing/2014/main" id="{DCCCE4E1-5FDE-B97F-ACB8-DA6D03C26B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1427" y="5283477"/>
            <a:ext cx="1543275" cy="132528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Picture 28" descr="Graphical user interface&#10;&#10;Description automatically generated">
            <a:extLst>
              <a:ext uri="{FF2B5EF4-FFF2-40B4-BE49-F238E27FC236}">
                <a16:creationId xmlns:a16="http://schemas.microsoft.com/office/drawing/2014/main" id="{2F0A97B7-B9B6-1F1D-F5FA-25BD72EA85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0415" y="5355873"/>
            <a:ext cx="2637763" cy="14145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9D86E-F23F-A1FE-19F5-E38D391DFB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16551"/>
            <a:ext cx="10515600" cy="842238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Protection Boundaries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D050D-6155-E832-6920-A3C950894AD0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privilege levels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software can run with different privileges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Processors provide at least two different modes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space: how “regular” program run 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mode: How the kernel run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 determine a number of things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instructions may be executed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addresses are translated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memory locations can be accessed (through translation)</a:t>
            </a:r>
          </a:p>
          <a:p>
            <a:pPr lvl="0">
              <a:lnSpc>
                <a:spcPct val="80000"/>
              </a:lnSpc>
            </a:pPr>
            <a:endParaRPr lang="en-GB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C48C4-3B5E-8D9C-03D4-017837CE35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97774"/>
            <a:ext cx="10515600" cy="966525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Intel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BB9EE-2C25-B23B-6A5D-5DD953B956F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80000"/>
              </a:lnSpc>
            </a:pPr>
            <a:r>
              <a:rPr lang="en-US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modes</a:t>
            </a:r>
          </a:p>
          <a:p>
            <a:pPr lvl="1">
              <a:lnSpc>
                <a:spcPct val="80000"/>
              </a:lnSpc>
            </a:pP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Ring 0: most privileged run the kernel here</a:t>
            </a:r>
          </a:p>
          <a:p>
            <a:pPr lvl="1">
              <a:lnSpc>
                <a:spcPct val="80000"/>
              </a:lnSpc>
            </a:pP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Ring 1/2: ignored in most environment. Can run less privileged code (e.g. third party device drivers or virtual machine monitors etc.)</a:t>
            </a:r>
          </a:p>
          <a:p>
            <a:pPr lvl="1">
              <a:lnSpc>
                <a:spcPct val="80000"/>
              </a:lnSpc>
            </a:pP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Ring 3: where “normal” processes live</a:t>
            </a:r>
          </a:p>
          <a:p>
            <a:pPr lvl="0">
              <a:lnSpc>
                <a:spcPct val="80000"/>
              </a:lnSpc>
            </a:pPr>
            <a:r>
              <a:rPr lang="en-GB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is divided in segments</a:t>
            </a:r>
          </a:p>
          <a:p>
            <a:pPr lvl="1">
              <a:lnSpc>
                <a:spcPct val="80000"/>
              </a:lnSpc>
            </a:pPr>
            <a:r>
              <a:rPr lang="en-GB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segment has a privilege level (0 to 3)</a:t>
            </a:r>
          </a:p>
          <a:p>
            <a:pPr lvl="1">
              <a:lnSpc>
                <a:spcPct val="80000"/>
              </a:lnSpc>
            </a:pPr>
            <a:r>
              <a:rPr lang="en-GB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 maintain a current privilege level (CPL) generally the CPL of the segment containing the instruction currently executing</a:t>
            </a:r>
          </a:p>
          <a:p>
            <a:pPr lvl="1">
              <a:lnSpc>
                <a:spcPct val="80000"/>
              </a:lnSpc>
            </a:pPr>
            <a:r>
              <a:rPr lang="en-GB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read/write in segment when CPL &gt;= segment privilege</a:t>
            </a:r>
          </a:p>
          <a:p>
            <a:pPr lvl="1">
              <a:lnSpc>
                <a:spcPct val="80000"/>
              </a:lnSpc>
            </a:pPr>
            <a:r>
              <a:rPr lang="en-GB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Cannot directly call code in segment where CPL &lt; segment privilege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C62A5-69DA-2B53-4C37-E36159EC21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07673"/>
            <a:ext cx="10515600" cy="886626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MIPS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26F72-7254-C22E-A0DE-F641A605D4A3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two modes processor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mode: access CPU registers; flat uniform virtual memory address space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mode: can access memory mapping hardware and special registers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39962-E2D7-263E-D3CA-CC4C77582F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07673"/>
            <a:ext cx="10515600" cy="824483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Changing Protection Level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A558B-B632-2A78-6FE2-8BA428E963C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do we transfer control between applications and kernel?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do we transfer control between applications and kernel?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994B5-7975-8FC5-B1AA-9DF7A456B93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Sleeping beauty approach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Wait for something to happens to wake up the kernel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might that be?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calls: an application wants the operating to do something on its behalf (e.g. access some hardware)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Trap: an application does unintentionally something it should not (e.g. divide by zero, read an address it should not etc.)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Interrupts: An asynchronous event (e.g. I/O completion)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Alarm clock approach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a timer that generate an interrupt when it finishes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5BF5465-5A91-E13E-1C2F-C3AAC5DD7F71}"/>
              </a:ext>
            </a:extLst>
          </p:cNvPr>
          <p:cNvSpPr txBox="1">
            <a:spLocks/>
          </p:cNvSpPr>
          <p:nvPr/>
        </p:nvSpPr>
        <p:spPr>
          <a:xfrm>
            <a:off x="838200" y="98795"/>
            <a:ext cx="10515600" cy="1028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Changing Protection Level: When?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DA9706-DA3B-B73C-285D-861E25E77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829" y="1301365"/>
            <a:ext cx="10515600" cy="2852737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brief history of</a:t>
            </a:r>
            <a:b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</a:t>
            </a:r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3618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D1FB3-B3A1-1C6E-AA76-31E12F677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0146"/>
            <a:ext cx="10515600" cy="5146817"/>
          </a:xfrm>
        </p:spPr>
        <p:txBody>
          <a:bodyPr>
            <a:normAutofit/>
          </a:bodyPr>
          <a:lstStyle/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system call is a way for programs to interact with the operating system. A computer program makes a system call when it makes a request to the operating system’s kernel. 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call provides the services of the operating system to the user programs via Application Program Interface (API). It provides an interface between a process and operating system to allow user-level processes to request services of the operating system.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848514A-050C-3AAE-14AB-C8B92279DD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0344" y="161349"/>
            <a:ext cx="10515600" cy="868797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Call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754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D1FB3-B3A1-1C6E-AA76-31E12F677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Traps are the general means for invoking the kernel from user code. </a:t>
            </a:r>
          </a:p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usually think of a trap as an unintended request for kernel service, say that caused by a programming error such as using a bad address or dividing by zero. </a:t>
            </a:r>
          </a:p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Traps can be triggered by an exception or error in a process when executing a function. Conditions like division by zero, a breakpoint, or invalid memory access occur synchronously with the execution of a program. They can result in an exception that changes the operation of the processor. Once the cause of the exception has been handled, the processor returns to its previous activity. 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848514A-050C-3AAE-14AB-C8B92279DD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0344" y="161349"/>
            <a:ext cx="10515600" cy="868797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Trap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96148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D1FB3-B3A1-1C6E-AA76-31E12F677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interrupt is a hardware or software signal that demand attention from the OS. </a:t>
            </a:r>
          </a:p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Unlike a trap, which is handled as part of the program that caused it (though within the operating system in privileged mode), an interrupt is handled independently of any user program.</a:t>
            </a:r>
          </a:p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example, a trap caused by dividing by zero is considered an action of the currently running program; any response directly affects that program. But the response to an interrupt from a disk controller may or may not have an indirect effect on the currently running program and has no direct effect (other than slowing it down a bit as the processor deals with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interrupt).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848514A-050C-3AAE-14AB-C8B92279DD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0344" y="161349"/>
            <a:ext cx="10515600" cy="868797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945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465B03D5-5A51-ABD2-A511-FDCF30AD65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37362"/>
            <a:ext cx="10515600" cy="842919"/>
          </a:xfrm>
        </p:spPr>
        <p:txBody>
          <a:bodyPr>
            <a:normAutofit/>
          </a:bodyPr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0: no operating systems (1940-1955)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2D93351E-E68F-5325-7D9B-69A171B52821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are exotic experimental equipment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in machine language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plugboard to direct computer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manually loaded via card decks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churn table of numbers (e.g. accounting)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Progress:</a:t>
            </a:r>
          </a:p>
          <a:p>
            <a:pPr lvl="1">
              <a:lnSpc>
                <a:spcPct val="8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 develop libraries that they share with each others</a:t>
            </a:r>
          </a:p>
          <a:p>
            <a:pPr lvl="1">
              <a:lnSpc>
                <a:spcPct val="8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libraries are the precursor to today OSs</a:t>
            </a:r>
          </a:p>
        </p:txBody>
      </p:sp>
      <p:pic>
        <p:nvPicPr>
          <p:cNvPr id="4" name="Picture 6" descr="IBM 402 (1940s accounting machine) blugboard">
            <a:extLst>
              <a:ext uri="{FF2B5EF4-FFF2-40B4-BE49-F238E27FC236}">
                <a16:creationId xmlns:a16="http://schemas.microsoft.com/office/drawing/2014/main" id="{F71EE857-7D63-DA9B-A680-A19D9AAB0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815" y="5083039"/>
            <a:ext cx="2101108" cy="157582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8" descr="Computer card deck.">
            <a:extLst>
              <a:ext uri="{FF2B5EF4-FFF2-40B4-BE49-F238E27FC236}">
                <a16:creationId xmlns:a16="http://schemas.microsoft.com/office/drawing/2014/main" id="{5E12AD1E-BF7B-EE57-23CE-4F9E97EF0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2709" y="4420770"/>
            <a:ext cx="2017665" cy="223812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0" descr="Kay McNulty, Alyse Snyder, and Sis Stump">
            <a:extLst>
              <a:ext uri="{FF2B5EF4-FFF2-40B4-BE49-F238E27FC236}">
                <a16:creationId xmlns:a16="http://schemas.microsoft.com/office/drawing/2014/main" id="{0450746C-88F0-6F8C-8B1B-946ED5D401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5436" y="1690689"/>
            <a:ext cx="3668913" cy="254458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52873-07C0-A0A5-EF7C-1D81385DCF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0344" y="83052"/>
            <a:ext cx="10942468" cy="937880"/>
          </a:xfrm>
        </p:spPr>
        <p:txBody>
          <a:bodyPr/>
          <a:lstStyle/>
          <a:p>
            <a:pPr lvl="0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1: Expensive computers, cheap people (1955-1970)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36F4E-4522-4D2B-3286-6B543E4BDF6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 the users away from the computer, give them terminal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is a batch monitors, a program that: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a user job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 it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 to the next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fails? Record memory, save it, move on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use of hardware (less “downtime”)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to debug</a:t>
            </a:r>
          </a:p>
        </p:txBody>
      </p:sp>
      <p:pic>
        <p:nvPicPr>
          <p:cNvPr id="4" name="Picture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C57E1F8F-9BE8-D53C-2DBF-B250F71D0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0200" y="2311029"/>
            <a:ext cx="1690944" cy="150071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0" descr="Grace Hopper">
            <a:extLst>
              <a:ext uri="{FF2B5EF4-FFF2-40B4-BE49-F238E27FC236}">
                <a16:creationId xmlns:a16="http://schemas.microsoft.com/office/drawing/2014/main" id="{21DEEB62-1DEB-ADCD-0437-9790CEB9C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3883" y="4130856"/>
            <a:ext cx="2084832" cy="18288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BC7A1-7AFE-B6E0-1208-C93435483B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7998" y="62428"/>
            <a:ext cx="10515600" cy="1002320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1: Technology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C4D98-E373-7244-87E2-7A9A76A5654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31668" y="2331652"/>
            <a:ext cx="10515600" cy="4351338"/>
          </a:xfrm>
        </p:spPr>
        <p:txBody>
          <a:bodyPr>
            <a:normAutofit/>
          </a:bodyPr>
          <a:lstStyle/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Problems: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Utilization is low (one job at a time)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protection between different jobs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 jobs get stuck behind long one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Solutions: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to the rescue: memory protection (separate code and data)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Multiprogramming: many users share the system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Scheduling: let short job finish quickly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must manage interactions between concurrent things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becomes an important area of research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OS/360: first OS to run on a family of machine (big and small)</a:t>
            </a:r>
          </a:p>
          <a:p>
            <a:pPr lvl="1">
              <a:lnSpc>
                <a:spcPct val="70000"/>
              </a:lnSpc>
            </a:pPr>
            <a:endParaRPr lang="en-US" sz="2000" dirty="0"/>
          </a:p>
          <a:p>
            <a:pPr lvl="1">
              <a:lnSpc>
                <a:spcPct val="70000"/>
              </a:lnSpc>
            </a:pPr>
            <a:endParaRPr lang="en-US" sz="2000" dirty="0"/>
          </a:p>
          <a:p>
            <a:pPr lvl="1">
              <a:lnSpc>
                <a:spcPct val="70000"/>
              </a:lnSpc>
            </a:pPr>
            <a:endParaRPr lang="en-GB" sz="2000" dirty="0"/>
          </a:p>
        </p:txBody>
      </p:sp>
      <p:pic>
        <p:nvPicPr>
          <p:cNvPr id="4" name="Picture 4" descr="A picture containing text, indoor, kitchen, microwave&#10;&#10;Description automatically generated">
            <a:extLst>
              <a:ext uri="{FF2B5EF4-FFF2-40B4-BE49-F238E27FC236}">
                <a16:creationId xmlns:a16="http://schemas.microsoft.com/office/drawing/2014/main" id="{D5BC11AD-FC2B-AE71-6986-1F8334E6F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550" y="1367445"/>
            <a:ext cx="4348947" cy="244628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DD79E-70BB-5B86-9CBC-6B0ED39E1D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16552"/>
            <a:ext cx="10515600" cy="842238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1: First OS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25572-AB98-C2EF-A244-0A243B76B49F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 did not really work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OS/360 introduced in 1963… worked in 1968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 were enormously complicated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Written in assembly code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structured programming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(extra read) The Mythical Man-Month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4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D1F6321F-0A11-F6CA-3627-13F335393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6520" y="2423001"/>
            <a:ext cx="2445483" cy="357988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801BD-33F8-5CFA-10B1-4F1A4A193A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7351" y="84490"/>
            <a:ext cx="11854649" cy="895504"/>
          </a:xfrm>
        </p:spPr>
        <p:txBody>
          <a:bodyPr/>
          <a:lstStyle/>
          <a:p>
            <a:pPr lvl="0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2: expensive computers, expensive people (1970-1980)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E875B-C118-A1D3-A5DA-A0FEDD465C4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23681" y="1470517"/>
            <a:ext cx="10515600" cy="4841505"/>
          </a:xfrm>
        </p:spPr>
        <p:txBody>
          <a:bodyPr>
            <a:normAutofit/>
          </a:bodyPr>
          <a:lstStyle/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 people to be more productive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timesharing: many people use the same machine at once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Terminals are cheap: everyone get one! 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Emergence of the file systems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 to give reasonable response time 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CTSS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at MIT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of the first-time sharing system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Pioneered much of the work on scheduling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 for MULTICS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MULTICS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Joint development by MIT, Bell Labs, General Electric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computer for everyone, people will buy computing as they buy electricity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seminal ideas: hierarchical file systems, devices as files</a:t>
            </a:r>
          </a:p>
          <a:p>
            <a:pPr lvl="1">
              <a:lnSpc>
                <a:spcPct val="70000"/>
              </a:lnSpc>
            </a:pPr>
            <a:endParaRPr lang="en-GB" sz="1467" dirty="0"/>
          </a:p>
        </p:txBody>
      </p:sp>
      <p:pic>
        <p:nvPicPr>
          <p:cNvPr id="4" name="Picture 4" descr="A person working in a factory&#10;&#10;Description automatically generated with medium confidence">
            <a:extLst>
              <a:ext uri="{FF2B5EF4-FFF2-40B4-BE49-F238E27FC236}">
                <a16:creationId xmlns:a16="http://schemas.microsoft.com/office/drawing/2014/main" id="{6135C7DC-2014-F4D3-7309-DEDFC2236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8712" y="2738640"/>
            <a:ext cx="3289304" cy="2463795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70222-E47C-4A26-9FBC-D1EB7E9DD9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43183"/>
            <a:ext cx="10515600" cy="859993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2: UNIX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994C1-31EF-9600-FF04-5155EB2CE35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287262"/>
            <a:ext cx="10515600" cy="4889701"/>
          </a:xfrm>
        </p:spPr>
        <p:txBody>
          <a:bodyPr>
            <a:normAutofit fontScale="92500" lnSpcReduction="10000"/>
          </a:bodyPr>
          <a:lstStyle/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Ken Thompson (former MULTICS’ guy) wanted to use an old computer available at Bell Lab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and Dennis Ritchie built a system built by programmers for programmers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Originally in assembly. Rewritten in C by Ritchie and Thompson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idea: portable OS (i.e. not tied to a specific hardware)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Universities got the code for experimentation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Berkeley added virtual memory support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DARPA selected UNIX as its networking platform (ARPANET)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UNIX becomes a commercial OS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ideas popularized by UNIX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written in a high-level language (C)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is portable across hardware platforms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Mountable file systems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Many, many more</a:t>
            </a:r>
          </a:p>
        </p:txBody>
      </p:sp>
      <p:pic>
        <p:nvPicPr>
          <p:cNvPr id="4" name="Picture 4" descr="A couple of men pos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BC9E44DD-06FF-31DC-BC5D-B42ACD1AB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8540" y="4545367"/>
            <a:ext cx="3508358" cy="216945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D04EB-DDBF-B58D-023E-BBB8181D8D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0416" y="107326"/>
            <a:ext cx="11220635" cy="1037894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3: cheap computer, expensive people (1980-1990)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BC2C6-76B3-CA60-7344-56429F890A4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Put a computer in each terminal!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CP/M first personal computer operating system.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IBM needed an OS for its PC, CP/M behind schedule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Approached Bill Gates (Microsoft) to build one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Gates approached Seattle Computer Products, bought 86-DOS, and created MS-DOS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run  Control Program/Monito (CP/M) programs and be ready quickly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is broken horizontally</a:t>
            </a:r>
          </a:p>
          <a:p>
            <a:pPr lvl="1">
              <a:lnSpc>
                <a:spcPct val="7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</a:p>
          <a:p>
            <a:pPr lvl="1">
              <a:lnSpc>
                <a:spcPct val="7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OSes</a:t>
            </a:r>
          </a:p>
          <a:p>
            <a:pPr lvl="1">
              <a:lnSpc>
                <a:spcPct val="7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4" descr="Bill Gates and Paul Allen">
            <a:extLst>
              <a:ext uri="{FF2B5EF4-FFF2-40B4-BE49-F238E27FC236}">
                <a16:creationId xmlns:a16="http://schemas.microsoft.com/office/drawing/2014/main" id="{4F4298A0-DB52-3DBF-895A-0CD3296AF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1500" y="4476366"/>
            <a:ext cx="3255873" cy="165778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6" descr="Mark Dean">
            <a:extLst>
              <a:ext uri="{FF2B5EF4-FFF2-40B4-BE49-F238E27FC236}">
                <a16:creationId xmlns:a16="http://schemas.microsoft.com/office/drawing/2014/main" id="{0AB4C905-B955-96BD-D313-49F7728D4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3096" y="1477292"/>
            <a:ext cx="1629107" cy="162910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1482</Words>
  <Application>Microsoft Office PowerPoint</Application>
  <PresentationFormat>Widescreen</PresentationFormat>
  <Paragraphs>168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Office Theme</vt:lpstr>
      <vt:lpstr>Introduction to Operating Systems </vt:lpstr>
      <vt:lpstr>A brief history of Operating Systems</vt:lpstr>
      <vt:lpstr>Phase 0: no operating systems (1940-1955)</vt:lpstr>
      <vt:lpstr>Phase 1: Expensive computers, cheap people (1955-1970)</vt:lpstr>
      <vt:lpstr>Phase 1: Technology</vt:lpstr>
      <vt:lpstr>Phase 1: First OS</vt:lpstr>
      <vt:lpstr>Phase 2: expensive computers, expensive people (1970-1980)</vt:lpstr>
      <vt:lpstr>Phase 2: UNIX</vt:lpstr>
      <vt:lpstr>Phase 3: cheap computer, expensive people (1980-1990)</vt:lpstr>
      <vt:lpstr>Phase 4: Networked Systems (1990s-today)</vt:lpstr>
      <vt:lpstr>Phase 5: the beginning of something new?</vt:lpstr>
      <vt:lpstr>What is an operating system?</vt:lpstr>
      <vt:lpstr>Why study OS?</vt:lpstr>
      <vt:lpstr>What is an OS?</vt:lpstr>
      <vt:lpstr>Protection Boundaries</vt:lpstr>
      <vt:lpstr>Example Intel</vt:lpstr>
      <vt:lpstr>Example MIPS</vt:lpstr>
      <vt:lpstr>Changing Protection Level</vt:lpstr>
      <vt:lpstr>PowerPoint Presentation</vt:lpstr>
      <vt:lpstr>System Call</vt:lpstr>
      <vt:lpstr>Trap</vt:lpstr>
      <vt:lpstr>Interrupt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Operating Systems </dc:title>
  <dc:creator>Sana Belguith</dc:creator>
  <cp:lastModifiedBy>Sana Belguith</cp:lastModifiedBy>
  <cp:revision>1</cp:revision>
  <dcterms:created xsi:type="dcterms:W3CDTF">2023-03-06T16:12:11Z</dcterms:created>
  <dcterms:modified xsi:type="dcterms:W3CDTF">2023-03-23T08:11:15Z</dcterms:modified>
</cp:coreProperties>
</file>

<file path=docProps/thumbnail.jpeg>
</file>